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3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93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2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6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0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9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5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8BC7F0D3-C0E4-D5D8-67C7-FFFAE4E32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05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35D3C-9F56-2987-11BA-DE1CE842A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ECE 3300/3300L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Group D: Group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9EF2A-00E1-AA27-23E6-2485FF52A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By: Alex Beckes, Foad Naeimi, Ignacio Velasco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19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07735-1BFD-DBDD-F984-355D070A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Project Circuit(s)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097140-1DA7-6D0C-A80D-7BB299F29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>
            <a:normAutofit/>
          </a:bodyPr>
          <a:lstStyle/>
          <a:p>
            <a:r>
              <a:rPr lang="en-US" dirty="0"/>
              <a:t>These are the circuits developed by the team members</a:t>
            </a:r>
          </a:p>
          <a:p>
            <a:r>
              <a:rPr lang="en-US" dirty="0"/>
              <a:t>Alex on the left-hand side</a:t>
            </a:r>
          </a:p>
          <a:p>
            <a:r>
              <a:rPr lang="en-US" dirty="0"/>
              <a:t>Foad on the right-hand side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3D703-6086-4838-2082-A3704AEF1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9" b="-2"/>
          <a:stretch/>
        </p:blipFill>
        <p:spPr>
          <a:xfrm>
            <a:off x="4976027" y="2108199"/>
            <a:ext cx="3044106" cy="3760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52255-CAFB-A7B7-EC88-A7C75360C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8" r="8129" b="-2"/>
          <a:stretch/>
        </p:blipFill>
        <p:spPr>
          <a:xfrm>
            <a:off x="8111574" y="2108199"/>
            <a:ext cx="3044106" cy="37608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1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33DB7-9B42-FA25-E168-2FF410D20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pic>
        <p:nvPicPr>
          <p:cNvPr id="5" name="Picture 4" descr="Digital padlock art">
            <a:extLst>
              <a:ext uri="{FF2B5EF4-FFF2-40B4-BE49-F238E27FC236}">
                <a16:creationId xmlns:a16="http://schemas.microsoft.com/office/drawing/2014/main" id="{782297A8-C0F9-D2D3-5436-F0A0D39EA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7" r="40889" b="-2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1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A1CAE-F936-353B-9AD8-F7CCA0A58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This project is just a small step into the introduction of two step factoring, encryption and much more topics about security. </a:t>
            </a:r>
          </a:p>
          <a:p>
            <a:pPr lvl="1"/>
            <a:r>
              <a:rPr lang="en-US" sz="2400" dirty="0"/>
              <a:t>The implementation of the UART seemed a bit difficult so sadly it was not implemented in this lab</a:t>
            </a:r>
          </a:p>
          <a:p>
            <a:pPr lvl="1"/>
            <a:r>
              <a:rPr lang="en-US" sz="2400" dirty="0"/>
              <a:t>UART would have been a wireless connection to a keyboard for password entry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1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23AA6-5CD5-EF3D-C95A-94CF848B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Our Project?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DD989-D5E5-6BA6-A860-E90BD4AF7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Password Encryption/Protection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Self Developed Encrypted password language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2" name="Picture 11" descr="Padlock on computer motherboard">
            <a:extLst>
              <a:ext uri="{FF2B5EF4-FFF2-40B4-BE49-F238E27FC236}">
                <a16:creationId xmlns:a16="http://schemas.microsoft.com/office/drawing/2014/main" id="{C990FAA8-E903-1C43-5050-95FE00DC3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" r="24993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47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A561E-E65E-7F72-34DA-74FFDFA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Where Did this idea come from?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E6D5A3-C51B-9A56-2BBE-16ECB2B9F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 lvl="1"/>
            <a:r>
              <a:rPr lang="en-US" dirty="0"/>
              <a:t>The idea for this project arose from wanting to do some kind of encryption, that shouldn’t be based on any existing encryption.</a:t>
            </a:r>
          </a:p>
          <a:p>
            <a:pPr lvl="1"/>
            <a:r>
              <a:rPr lang="en-US" dirty="0"/>
              <a:t>It also stems from our experiences using two step authenticators such as DUO mobile.</a:t>
            </a:r>
          </a:p>
          <a:p>
            <a:pPr lvl="1"/>
            <a:r>
              <a:rPr lang="en-US" dirty="0"/>
              <a:t>Drew Inspiration From outside media such as video games and movies</a:t>
            </a:r>
          </a:p>
          <a:p>
            <a:pPr lvl="1"/>
            <a:r>
              <a:rPr lang="en-US" dirty="0"/>
              <a:t>Spies Exist and although it may not be like in the movies, its very important to protect what you can from unwanted users.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C0EC64-2BEF-D442-5DCA-27F6039B9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816" y="634947"/>
            <a:ext cx="3753057" cy="251903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D0519F-D537-F19D-F62A-C462C6E1C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85058" y="3428999"/>
            <a:ext cx="2544571" cy="25254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6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F0C97-ABC6-ECC8-6802-DA27EC01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What Was Implemented In This Project?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44BC-5F1F-C28D-2444-1EE77C511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The Group implemented the following requirements into their project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Buttons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Switches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7-Segment Displays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PMOD (LCD Connected)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UART (possibly)</a:t>
            </a:r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6B0EE2B9-133F-5019-E973-5C28A540A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5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57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02785-7A18-4B3E-49E0-39EDBEE8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Buttons (Reset/Load)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9D7A-D318-C476-D249-F98CED469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solidFill>
                  <a:srgbClr val="FFFFFF"/>
                </a:solidFill>
              </a:rPr>
              <a:t>Two buttons were used for this project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One button functions as a password set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Another button works to reset the whole system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76220A-69B4-6853-4C57-352CDCF14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1" r="14620" b="2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41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C534E-F8D2-5149-A1A2-9C5B4C5A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343206"/>
            <a:ext cx="10925102" cy="215770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9A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7C11E-71BC-411E-C0B8-90937B174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Switches (Input)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D56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BCC00-05A8-5CE4-08BE-22B36AD90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switches serve dual functionality in our project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Set Password</a:t>
            </a:r>
          </a:p>
          <a:p>
            <a:pPr lvl="3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Code will generate a random code and then we can set it.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Enter Password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With the use of the LCD screen the user will be able to know what the password is.</a:t>
            </a:r>
          </a:p>
        </p:txBody>
      </p:sp>
    </p:spTree>
    <p:extLst>
      <p:ext uri="{BB962C8B-B14F-4D97-AF65-F5344CB8AC3E}">
        <p14:creationId xmlns:p14="http://schemas.microsoft.com/office/powerpoint/2010/main" val="260233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96CB7-FF93-EE35-DA93-1597E323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7-Segment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520A4-3635-5FA9-19C6-8C8CABBA6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372" y="605896"/>
            <a:ext cx="7115870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password is displayed (albeit encrypted) on the four displays and the password is entered on the other four</a:t>
            </a:r>
          </a:p>
          <a:p>
            <a:pPr lvl="1"/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The left 4 are used as our FPGA input’s output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The right 4 are used to hold the Password set by the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0ED58-525F-0AA7-4F0A-FB831110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372" y="376853"/>
            <a:ext cx="6927375" cy="212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25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D279DF27-44F7-61A5-38F0-D263A730D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7E0400-E9ED-46D6-A946-A7B49DB41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D0431-32FC-AD1B-4C3C-F01D8828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PMOD(LCD)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E24A6-77D3-E3F0-7D22-82B37CFD6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91" y="4735799"/>
            <a:ext cx="6470693" cy="605256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chemeClr val="bg1"/>
                </a:solidFill>
              </a:rPr>
              <a:t>The Lcd served as a authenticator that Allowed the appropriate users password info.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7384B34-21B2-F381-C13A-E55F977A8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072" y="293069"/>
            <a:ext cx="5016106" cy="32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67666-7D2D-D97D-1B05-94437E68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Encrypted Alphabet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8027-7A2D-8173-4A07-2AA2D7AC4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1845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symbols/alphabet we used was developed by Foad.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D4383-9790-E0A5-B276-B97AC84BA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036" y="1643853"/>
            <a:ext cx="4791643" cy="49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4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378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RetrospectVTI</vt:lpstr>
      <vt:lpstr>ECE 3300/3300L Group D: Group Project</vt:lpstr>
      <vt:lpstr>What is Our Project?</vt:lpstr>
      <vt:lpstr>Where Did this idea come from?</vt:lpstr>
      <vt:lpstr>What Was Implemented In This Project?</vt:lpstr>
      <vt:lpstr>Buttons (Reset/Load)</vt:lpstr>
      <vt:lpstr>Switches (Input)</vt:lpstr>
      <vt:lpstr>7-Segment Displays</vt:lpstr>
      <vt:lpstr>PMOD(LCD)</vt:lpstr>
      <vt:lpstr>Encrypted Alphabet Used</vt:lpstr>
      <vt:lpstr>Project Circuit(s)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3300/3300L Group D: Group Project</dc:title>
  <dc:creator>Ignacio D. Velasco</dc:creator>
  <cp:lastModifiedBy>Ignacio D. Velasco</cp:lastModifiedBy>
  <cp:revision>8</cp:revision>
  <dcterms:created xsi:type="dcterms:W3CDTF">2023-12-11T18:54:14Z</dcterms:created>
  <dcterms:modified xsi:type="dcterms:W3CDTF">2023-12-11T19:43:08Z</dcterms:modified>
</cp:coreProperties>
</file>